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91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096"/>
    <p:restoredTop sz="94658"/>
  </p:normalViewPr>
  <p:slideViewPr>
    <p:cSldViewPr snapToGrid="0" showGuides="1">
      <p:cViewPr>
        <p:scale>
          <a:sx n="71" d="100"/>
          <a:sy n="71" d="100"/>
        </p:scale>
        <p:origin x="2920" y="1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5741C1-A025-CB2B-8E22-0540EE899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30763C6-055C-589E-8E80-A0AF347F3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6908E0-BF08-274F-A314-9E1CBFD5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96FC28-C453-344F-35B3-6A7A50178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81BEFA-269D-7A28-BAE8-14AE8B332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6078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703ED7-2BE6-E25A-6D7A-6F2D4DCB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1DF1AE-C192-FA3D-4101-4F30EF879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F7A677-91F2-9A3E-5376-B876CC2E0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09CE28-6403-7F2E-852B-82C0740AA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B9E8B2-5DAB-A333-636F-4EFCA8002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4495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25F019D-9AEC-6B50-0243-0AA57457D8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D8106D-E72F-3B81-18FE-C8CB4225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E2E6BF-01BC-8C65-6BE8-4CE4CFDAD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61C2F5-4FC9-9B6C-1783-C2DA52EF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1E3515-8083-A6B4-D16E-1394632AD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843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29609-80A9-122A-D2D6-6F85274B5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82C36E-C30B-8E9B-6D0E-1957E5E13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C6EDE-7F76-BF6C-1202-302FCA9D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AF7C54-5F60-5335-1EE1-FFE71000D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54A1FD-468D-00D8-56EA-D53A5DD41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4604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276734-888D-6237-CC1D-9567F2BFB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B76A56-6FD1-F5D3-C766-E80AAAEF5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71D483-13E5-A2E6-DEA2-7A564A1DA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C40D23-8ECB-C23D-37E9-3C0E6BBDD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B75716-A9B6-F8D6-47B2-5C1CE283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8790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9B3216-197A-7B9A-5EF7-E732B0FC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60088B-B05B-2689-50AE-C2441A03C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159998B-F750-D26C-72A2-5ED131412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0990035-B8B3-3464-1F12-61E25B0E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4BD96DC-7FE8-64EA-330C-5724ABC46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A1DD43-BC0A-DEBB-0416-4A5A660BC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4813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CFF614-97AF-7FA7-9801-BE3956E68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280C88C-BD49-A973-CC55-C70EB6B24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C377958-A1D2-01A4-EB5F-331D84D27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3294E8C-4F1A-EECC-E5DC-4D6DC441AA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097C786-1F4C-D503-01B1-6C2615A33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EA62A1F-2813-9545-31ED-B062F2FA0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6F89246-AE6C-CFB8-556D-01C6E76E8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5BBE1C0-9100-6859-1A85-A9E9F003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96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A7D322-98D6-9C0E-82F6-A045137A7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990C624-D931-562F-A9FD-520740779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2CC181A-FBB1-181A-7F19-CA15B6256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B24202-0D70-FFE3-7450-97CA5EE7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5878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6B0C8AF-CF7A-D7BC-0EB7-D2A90BAF5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6A4679B-9732-4102-0383-4CF871D72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19AC20B-6B2E-9E88-3D64-8763A0C6B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622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576E98-42AC-9E55-147A-35BAC4F9C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0CE952-F77C-28C6-C8C6-B33D53A1A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970108-6CFB-34F7-E17B-8ACE285AA2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92EDE36-3271-8CA1-C839-EA329752A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1A2F875-9BFA-E71A-5E79-FA216D3E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6400472-3B27-F7A8-4C29-AC9E92C1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836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4B3E18-ACF1-B01C-B13E-9B1982876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0AA07B2-9B84-0280-982A-07EF0BB9C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82C0A43-A5DD-0092-8975-79A2880BB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1AD969-ED62-96A7-563B-3BAC12D0E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33283DD-A93F-F640-B7C5-C29D40D3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CD22303-41FD-8A8B-4ABE-AC2C24B0E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757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A8ADEEF-F1B6-4C3D-7329-15D649406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FA50224-A4EC-4D63-2F7F-099CEB3DD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E88419-8BA0-DEA3-0A91-D0AF0F25B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DB1CE-03CC-7945-B6AB-103CADB09387}" type="datetimeFigureOut">
              <a:t>2025/11/28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72675F-5D98-DB0B-1F00-9C3840872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015BA8-1264-59C4-2B0C-4371BA7066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12E570-6785-7A4C-9739-4A5955C5E3B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234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322FB57D-9040-338C-C073-D2E2EFCC0F00}"/>
              </a:ext>
            </a:extLst>
          </p:cNvPr>
          <p:cNvGrpSpPr>
            <a:grpSpLocks noChangeAspect="1"/>
          </p:cNvGrpSpPr>
          <p:nvPr/>
        </p:nvGrpSpPr>
        <p:grpSpPr>
          <a:xfrm rot="208926">
            <a:off x="10038342" y="439236"/>
            <a:ext cx="1461104" cy="5979528"/>
            <a:chOff x="9837823" y="167820"/>
            <a:chExt cx="1614769" cy="6608398"/>
          </a:xfrm>
        </p:grpSpPr>
        <p:pic>
          <p:nvPicPr>
            <p:cNvPr id="7" name="図 6" descr="壁に貼られた紙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8EC652FA-5C00-A52C-CED1-8870B2C48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5326" t="34740" b="39717"/>
            <a:stretch>
              <a:fillRect/>
            </a:stretch>
          </p:blipFill>
          <p:spPr>
            <a:xfrm rot="5747491">
              <a:off x="7314467" y="2691176"/>
              <a:ext cx="6522359" cy="1475648"/>
            </a:xfrm>
            <a:prstGeom prst="rect">
              <a:avLst/>
            </a:prstGeom>
          </p:spPr>
        </p:pic>
        <p:pic>
          <p:nvPicPr>
            <p:cNvPr id="5" name="図 4" descr="屋内, 座る, 小さい, ベッド が含まれている画像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8A502179-AC43-7B1C-EA87-C425D918EFE6}"/>
                </a:ext>
              </a:extLst>
            </p:cNvPr>
            <p:cNvPicPr>
              <a:picLocks/>
            </p:cNvPicPr>
            <p:nvPr/>
          </p:nvPicPr>
          <p:blipFill>
            <a:blip r:embed="rId3"/>
            <a:srcRect l="37700" t="37419" r="10038" b="41946"/>
            <a:stretch>
              <a:fillRect/>
            </a:stretch>
          </p:blipFill>
          <p:spPr>
            <a:xfrm rot="5400000" flipV="1">
              <a:off x="8719948" y="4043575"/>
              <a:ext cx="3936123" cy="1529164"/>
            </a:xfrm>
            <a:prstGeom prst="rect">
              <a:avLst/>
            </a:prstGeom>
          </p:spPr>
        </p:pic>
      </p:grpSp>
      <p:pic>
        <p:nvPicPr>
          <p:cNvPr id="9" name="図 8" descr="図形, 矢印&#10;&#10;AI 生成コンテンツは誤りを含む可能性があります。">
            <a:extLst>
              <a:ext uri="{FF2B5EF4-FFF2-40B4-BE49-F238E27FC236}">
                <a16:creationId xmlns:a16="http://schemas.microsoft.com/office/drawing/2014/main" id="{82BAB0B7-123C-804C-F67C-909396ADF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6" y="0"/>
            <a:ext cx="5120640" cy="6858000"/>
          </a:xfrm>
          <a:prstGeom prst="rect">
            <a:avLst/>
          </a:prstGeom>
        </p:spPr>
      </p:pic>
      <p:pic>
        <p:nvPicPr>
          <p:cNvPr id="11" name="図 10" descr="座る, 小さい, ペア, テーブル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FF7201D3-2328-775D-A2FC-9FFF23FC6E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6425" r="90000">
                        <a14:foregroundMark x1="76084" y1="43988" x2="81575" y2="45767"/>
                        <a14:foregroundMark x1="49575" y1="35400" x2="67649" y2="41255"/>
                        <a14:foregroundMark x1="81575" y1="45767" x2="66350" y2="48233"/>
                        <a14:foregroundMark x1="66350" y1="48233" x2="50925" y2="38667"/>
                        <a14:foregroundMark x1="50925" y1="38667" x2="50800" y2="36133"/>
                        <a14:foregroundMark x1="51900" y1="33933" x2="52675" y2="35400"/>
                        <a14:foregroundMark x1="64900" y1="61567" x2="65450" y2="59200"/>
                        <a14:foregroundMark x1="66125" y1="61567" x2="70675" y2="53800"/>
                        <a14:foregroundMark x1="70675" y1="53800" x2="69975" y2="53933"/>
                        <a14:foregroundMark x1="67325" y1="52433" x2="73000" y2="46000"/>
                        <a14:foregroundMark x1="73000" y1="46000" x2="67550" y2="52533"/>
                        <a14:foregroundMark x1="67550" y1="52533" x2="72400" y2="48467"/>
                        <a14:foregroundMark x1="66875" y1="52000" x2="74300" y2="51933"/>
                        <a14:foregroundMark x1="74300" y1="51933" x2="67500" y2="49200"/>
                        <a14:foregroundMark x1="67500" y1="49200" x2="74625" y2="50400"/>
                        <a14:foregroundMark x1="74625" y1="50400" x2="68000" y2="50100"/>
                        <a14:foregroundMark x1="66000" y1="52433" x2="66775" y2="50833"/>
                        <a14:foregroundMark x1="66550" y1="52300" x2="69650" y2="52300"/>
                        <a14:foregroundMark x1="88600" y1="46267" x2="82750" y2="50233"/>
                        <a14:foregroundMark x1="44950" y1="34067" x2="47600" y2="33633"/>
                        <a14:foregroundMark x1="41975" y1="32600" x2="64525" y2="38267"/>
                        <a14:foregroundMark x1="64525" y1="38267" x2="65025" y2="42600"/>
                        <a14:foregroundMark x1="10200" y1="58500" x2="11775" y2="53067"/>
                        <a14:foregroundMark x1="10350" y1="38833" x2="10200" y2="33200"/>
                        <a14:foregroundMark x1="8475" y1="34867" x2="7850" y2="32767"/>
                        <a14:foregroundMark x1="9875" y1="53700" x2="9400" y2="52233"/>
                        <a14:foregroundMark x1="9400" y1="53700" x2="7850" y2="56000"/>
                        <a14:foregroundMark x1="7675" y1="57467" x2="7525" y2="53900"/>
                        <a14:foregroundMark x1="7525" y1="40100" x2="6600" y2="40933"/>
                        <a14:foregroundMark x1="6425" y1="58500" x2="6600" y2="55167"/>
                        <a14:backgroundMark x1="54000" y1="34367" x2="57900" y2="23400"/>
                        <a14:backgroundMark x1="57900" y1="23400" x2="51675" y2="28133"/>
                        <a14:backgroundMark x1="51675" y1="28133" x2="53550" y2="33200"/>
                        <a14:backgroundMark x1="57200" y1="73300" x2="61925" y2="70533"/>
                        <a14:backgroundMark x1="55650" y1="63900" x2="56650" y2="63600"/>
                        <a14:backgroundMark x1="56300" y1="63600" x2="63700" y2="62733"/>
                        <a14:backgroundMark x1="66366" y1="61409" x2="77125" y2="56067"/>
                        <a14:backgroundMark x1="63700" y1="62733" x2="66138" y2="61522"/>
                        <a14:backgroundMark x1="77125" y1="56067" x2="75425" y2="65600"/>
                        <a14:backgroundMark x1="75425" y1="65600" x2="42100" y2="80767"/>
                        <a14:backgroundMark x1="42100" y1="80767" x2="32525" y2="82467"/>
                        <a14:backgroundMark x1="32525" y1="82467" x2="37750" y2="74867"/>
                        <a14:backgroundMark x1="37750" y1="74867" x2="63025" y2="64333"/>
                        <a14:backgroundMark x1="76475" y1="55833" x2="84750" y2="51567"/>
                        <a14:backgroundMark x1="67650" y1="51133" x2="66449" y2="51302"/>
                        <a14:backgroundMark x1="58500" y1="34967" x2="58625" y2="26900"/>
                        <a14:backgroundMark x1="76475" y1="42167" x2="89800" y2="42033"/>
                        <a14:backgroundMark x1="68875" y1="42767" x2="78800" y2="43767"/>
                        <a14:backgroundMark x1="76025" y1="44500" x2="79450" y2="44500"/>
                        <a14:backgroundMark x1="67000" y1="41733" x2="71075" y2="41733"/>
                        <a14:backgroundMark x1="72500" y1="43500" x2="70625" y2="42167"/>
                        <a14:backgroundMark x1="9875" y1="56633" x2="9398" y2="54547"/>
                      </a14:backgroundRemoval>
                    </a14:imgEffect>
                  </a14:imgLayer>
                </a14:imgProps>
              </a:ext>
            </a:extLst>
          </a:blip>
          <a:srcRect l="3508" t="28572" r="10000" b="24176"/>
          <a:stretch>
            <a:fillRect/>
          </a:stretch>
        </p:blipFill>
        <p:spPr>
          <a:xfrm rot="5400000">
            <a:off x="4060656" y="1750596"/>
            <a:ext cx="5931571" cy="243037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976F182B-2844-E5F6-6E1C-2D44A56C15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8355" y="588935"/>
            <a:ext cx="196944" cy="11957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962E5C12-1323-395C-5E90-56173A8C7E8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13767" t="28985"/>
          <a:stretch>
            <a:fillRect/>
          </a:stretch>
        </p:blipFill>
        <p:spPr>
          <a:xfrm>
            <a:off x="6990522" y="2922104"/>
            <a:ext cx="175150" cy="437321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61788D57-DABB-E6F1-F820-151F8392C3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87" b="96053" l="2778" r="89815">
                        <a14:foregroundMark x1="69444" y1="2632" x2="14346" y2="84402"/>
                        <a14:foregroundMark x1="12797" y1="85870" x2="44444" y2="4276"/>
                        <a14:foregroundMark x1="44444" y1="4276" x2="9259" y2="36184"/>
                        <a14:foregroundMark x1="9259" y1="36184" x2="11111" y2="52961"/>
                        <a14:foregroundMark x1="2778" y1="3618" x2="65741" y2="987"/>
                        <a14:foregroundMark x1="59259" y1="27961" x2="54630" y2="35526"/>
                        <a14:foregroundMark x1="10001" y1="92311" x2="2778" y2="96053"/>
                        <a14:foregroundMark x1="12963" y1="93421" x2="13819" y2="92797"/>
                        <a14:foregroundMark x1="58306" y1="46110" x2="59259" y2="44079"/>
                        <a14:foregroundMark x1="15898" y1="93062" x2="15741" y2="93092"/>
                        <a14:foregroundMark x1="37963" y1="61842" x2="37963" y2="59539"/>
                        <a14:foregroundMark x1="55556" y1="45395" x2="29630" y2="65789"/>
                        <a14:foregroundMark x1="4630" y1="93750" x2="22222" y2="88816"/>
                        <a14:foregroundMark x1="16667" y1="90461" x2="26852" y2="88816"/>
                        <a14:backgroundMark x1="52634" y1="61282" x2="50000" y2="71711"/>
                        <a14:backgroundMark x1="25466" y1="89800" x2="21296" y2="93750"/>
                        <a14:backgroundMark x1="46296" y1="70066" x2="31350" y2="84225"/>
                        <a14:backgroundMark x1="21296" y1="93750" x2="20370" y2="940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07300" y="2565400"/>
            <a:ext cx="685800" cy="1930400"/>
          </a:xfrm>
          <a:prstGeom prst="rect">
            <a:avLst/>
          </a:prstGeom>
        </p:spPr>
      </p:pic>
      <p:pic>
        <p:nvPicPr>
          <p:cNvPr id="18" name="図 17" descr="図形, 矢印&#10;&#10;AI 生成コンテンツは誤りを含む可能性があります。">
            <a:extLst>
              <a:ext uri="{FF2B5EF4-FFF2-40B4-BE49-F238E27FC236}">
                <a16:creationId xmlns:a16="http://schemas.microsoft.com/office/drawing/2014/main" id="{0BDBA849-C2DA-E39E-CA89-2F1F29B489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30600" y="-166905"/>
            <a:ext cx="5130800" cy="6858000"/>
          </a:xfrm>
          <a:prstGeom prst="rect">
            <a:avLst/>
          </a:prstGeom>
        </p:spPr>
      </p:pic>
      <p:pic>
        <p:nvPicPr>
          <p:cNvPr id="20" name="図 19" descr="座る, ブルー, テーブル, ガラス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9CA4FA83-6FF7-4C21-4C70-055781B121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696776">
            <a:off x="5444795" y="0"/>
            <a:ext cx="1302409" cy="6858000"/>
          </a:xfrm>
          <a:prstGeom prst="rect">
            <a:avLst/>
          </a:prstGeom>
        </p:spPr>
      </p:pic>
      <p:pic>
        <p:nvPicPr>
          <p:cNvPr id="22" name="図 21" descr="ナイフ, 飛ぶ, 空気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4215A5D-9678-F7A5-4ED3-AD375E5B34F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37073" t="4291" r="39121" b="11843"/>
          <a:stretch>
            <a:fillRect/>
          </a:stretch>
        </p:blipFill>
        <p:spPr>
          <a:xfrm rot="655499">
            <a:off x="4110933" y="443406"/>
            <a:ext cx="1219015" cy="575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2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77F4341F-6121-A735-2DB3-0DC5DF81F6D5}"/>
              </a:ext>
            </a:extLst>
          </p:cNvPr>
          <p:cNvGrpSpPr/>
          <p:nvPr/>
        </p:nvGrpSpPr>
        <p:grpSpPr>
          <a:xfrm>
            <a:off x="3339549" y="0"/>
            <a:ext cx="6039678" cy="6858000"/>
            <a:chOff x="3339549" y="0"/>
            <a:chExt cx="6039678" cy="6858000"/>
          </a:xfrm>
        </p:grpSpPr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7DF9DAF7-1B6C-EB5F-0E91-2CC1F4B66AE6}"/>
                </a:ext>
              </a:extLst>
            </p:cNvPr>
            <p:cNvSpPr/>
            <p:nvPr/>
          </p:nvSpPr>
          <p:spPr>
            <a:xfrm>
              <a:off x="3339549" y="409161"/>
              <a:ext cx="6039678" cy="6039678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B1CA657-7C05-F3CF-2A53-7FB0CA09ADC2}"/>
                </a:ext>
              </a:extLst>
            </p:cNvPr>
            <p:cNvSpPr/>
            <p:nvPr/>
          </p:nvSpPr>
          <p:spPr>
            <a:xfrm rot="1228690">
              <a:off x="6988762" y="437984"/>
              <a:ext cx="724229" cy="351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E19B944-AEFE-6B8A-D744-C57DE9452DAC}"/>
                </a:ext>
              </a:extLst>
            </p:cNvPr>
            <p:cNvSpPr/>
            <p:nvPr/>
          </p:nvSpPr>
          <p:spPr>
            <a:xfrm rot="1228690">
              <a:off x="4772900" y="6033514"/>
              <a:ext cx="689113" cy="351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8" name="図 7" descr="探す, 凧, 暗い, 男 が含まれている画像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3CDBF087-6C62-4440-DDC8-103B54AF9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1155" r="19089"/>
            <a:stretch>
              <a:fillRect/>
            </a:stretch>
          </p:blipFill>
          <p:spPr>
            <a:xfrm>
              <a:off x="4837043" y="0"/>
              <a:ext cx="286247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9206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28BB633-A76D-F422-388D-7BEF40BC6ED0}"/>
              </a:ext>
            </a:extLst>
          </p:cNvPr>
          <p:cNvGrpSpPr/>
          <p:nvPr/>
        </p:nvGrpSpPr>
        <p:grpSpPr>
          <a:xfrm>
            <a:off x="1004047" y="1183821"/>
            <a:ext cx="11187953" cy="4490357"/>
            <a:chOff x="1004047" y="1183821"/>
            <a:chExt cx="11187953" cy="4490357"/>
          </a:xfrm>
        </p:grpSpPr>
        <p:pic>
          <p:nvPicPr>
            <p:cNvPr id="5" name="図 4" descr="図形, 矢印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073375FB-CAA4-3D0D-1C26-7C12FAE09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4047" y="1183821"/>
              <a:ext cx="3352800" cy="4490357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4DC88A0E-E6B3-A1CC-DBDF-BF840BE6F62F}"/>
                </a:ext>
              </a:extLst>
            </p:cNvPr>
            <p:cNvSpPr txBox="1"/>
            <p:nvPr/>
          </p:nvSpPr>
          <p:spPr>
            <a:xfrm>
              <a:off x="4351392" y="2425387"/>
              <a:ext cx="784060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99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風の匣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58BFA7CD-4EAB-31D9-1109-59E8840CADEB}"/>
                </a:ext>
              </a:extLst>
            </p:cNvPr>
            <p:cNvSpPr txBox="1"/>
            <p:nvPr/>
          </p:nvSpPr>
          <p:spPr>
            <a:xfrm>
              <a:off x="5436123" y="1663386"/>
              <a:ext cx="581601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kaze-no-hako</a:t>
              </a:r>
              <a:endParaRPr kumimoji="1" lang="ja-JP" altLang="en-US" sz="66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469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82A3904F-9F04-D563-B2AA-C2F66DA64FEE}"/>
              </a:ext>
            </a:extLst>
          </p:cNvPr>
          <p:cNvGrpSpPr/>
          <p:nvPr/>
        </p:nvGrpSpPr>
        <p:grpSpPr>
          <a:xfrm>
            <a:off x="1949824" y="220569"/>
            <a:ext cx="6099550" cy="6942431"/>
            <a:chOff x="1815354" y="112992"/>
            <a:chExt cx="6099550" cy="6942431"/>
          </a:xfrm>
        </p:grpSpPr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F6649602-3D88-7F44-D602-02D2041CCA1C}"/>
                </a:ext>
              </a:extLst>
            </p:cNvPr>
            <p:cNvSpPr/>
            <p:nvPr/>
          </p:nvSpPr>
          <p:spPr>
            <a:xfrm>
              <a:off x="1815354" y="112992"/>
              <a:ext cx="6099550" cy="60995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" name="図 3" descr="ナイフ, 飛ぶ, 空気, 立つ が含まれている画像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072AEAFC-FC59-F6E8-5C5B-8DB9DF4A9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083" b="86750" l="39342" r="58929">
                          <a14:foregroundMark x1="51060" y1="86750" x2="49944" y2="78792"/>
                          <a14:foregroundMark x1="41574" y1="14417" x2="42857" y2="7125"/>
                          <a14:foregroundMark x1="42857" y1="7125" x2="47656" y2="13167"/>
                          <a14:foregroundMark x1="47656" y1="13167" x2="47656" y2="13167"/>
                          <a14:foregroundMark x1="57924" y1="45708" x2="57701" y2="49333"/>
                          <a14:foregroundMark x1="58929" y1="50917" x2="57980" y2="52208"/>
                        </a14:backgroundRemoval>
                      </a14:imgEffect>
                      <a14:imgEffect>
                        <a14:sharpenSoften amount="100000"/>
                      </a14:imgEffect>
                      <a14:imgEffect>
                        <a14:saturation sat="0"/>
                      </a14:imgEffect>
                      <a14:imgEffect>
                        <a14:brightnessContrast bright="-100000" contrast="100000"/>
                      </a14:imgEffect>
                    </a14:imgLayer>
                  </a14:imgProps>
                </a:ext>
              </a:extLst>
            </a:blip>
            <a:srcRect l="37073" t="4291" r="39121" b="11843"/>
            <a:stretch>
              <a:fillRect/>
            </a:stretch>
          </p:blipFill>
          <p:spPr>
            <a:xfrm rot="1517794">
              <a:off x="4023577" y="379717"/>
              <a:ext cx="1414899" cy="6675706"/>
            </a:xfrm>
            <a:prstGeom prst="rect">
              <a:avLst/>
            </a:prstGeom>
          </p:spPr>
        </p:pic>
      </p:grpSp>
      <p:pic>
        <p:nvPicPr>
          <p:cNvPr id="7" name="図 6" descr="ナイフ, 飛ぶ, 空気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53D7D31B-4DAF-161D-0711-5B32E5A30D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083" b="86750" l="39342" r="58929">
                        <a14:foregroundMark x1="51060" y1="86750" x2="49944" y2="78792"/>
                        <a14:foregroundMark x1="41574" y1="14417" x2="42857" y2="7125"/>
                        <a14:foregroundMark x1="42857" y1="7125" x2="47656" y2="13167"/>
                        <a14:foregroundMark x1="47656" y1="13167" x2="47656" y2="13167"/>
                        <a14:foregroundMark x1="57924" y1="45708" x2="57701" y2="49333"/>
                        <a14:foregroundMark x1="58929" y1="50917" x2="57980" y2="52208"/>
                      </a14:backgroundRemoval>
                    </a14:imgEffect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l="37073" t="4291" r="39121" b="11843"/>
          <a:stretch>
            <a:fillRect/>
          </a:stretch>
        </p:blipFill>
        <p:spPr>
          <a:xfrm rot="1517794">
            <a:off x="9124494" y="91148"/>
            <a:ext cx="1414899" cy="667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29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5307</TotalTime>
  <Words>4</Words>
  <Application>Microsoft Macintosh PowerPoint</Application>
  <PresentationFormat>ワイド画面</PresentationFormat>
  <Paragraphs>2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mori hayato</dc:creator>
  <cp:lastModifiedBy>mori hayato</cp:lastModifiedBy>
  <cp:revision>1</cp:revision>
  <dcterms:created xsi:type="dcterms:W3CDTF">2025-11-28T13:05:49Z</dcterms:created>
  <dcterms:modified xsi:type="dcterms:W3CDTF">2025-12-02T05:33:07Z</dcterms:modified>
</cp:coreProperties>
</file>

<file path=docProps/thumbnail.jpeg>
</file>